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99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03029dd65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03029dd65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03029dd65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03029dd65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03029dd65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03029dd65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03029dd65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03029dd65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03029dd65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03029dd65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03029dd6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03029dd6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03029dd65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03029dd65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03029dd65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03029dd65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03029dd65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03029dd65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03029dd65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03029dd65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03029dd65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03029dd65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03029dd65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03029dd65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03029dd65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03029dd65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03029dd65_4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03029dd65_4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03029dd65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03029dd65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03029dd65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03029dd65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03029dd6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03029dd65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03029dd65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03029dd65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03029dd6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03029dd65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03029dd65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03029dd65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03029dd6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03029dd6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03029dd65_4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03029dd65_4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03029dd65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03029dd65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29575" y="1226125"/>
            <a:ext cx="8520600" cy="93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 Antonio 311 Analysis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2662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Yixiao Li, Manuel Perez,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Drew Parsons, Ben Polan, and Dylan Rowe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6275" y="3402025"/>
            <a:ext cx="1447950" cy="14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types of request take the longest to fulfill?</a:t>
            </a: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094249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8050" y="1152475"/>
            <a:ext cx="409424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600" y="964700"/>
            <a:ext cx="2964388" cy="294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2075" y="964700"/>
            <a:ext cx="2925150" cy="29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/>
        </p:nvSpPr>
        <p:spPr>
          <a:xfrm>
            <a:off x="2726500" y="508163"/>
            <a:ext cx="3879000" cy="3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Source ID by Category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5579138" y="508163"/>
            <a:ext cx="3857700" cy="3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Percent Late by Category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63575" y="4057521"/>
            <a:ext cx="1216825" cy="75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550" y="977828"/>
            <a:ext cx="2925149" cy="291655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/>
        </p:nvSpPr>
        <p:spPr>
          <a:xfrm>
            <a:off x="375525" y="568100"/>
            <a:ext cx="2293200" cy="3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Category Frequency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48638" y="4076500"/>
            <a:ext cx="1076325" cy="71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worst times to submit a request?</a:t>
            </a:r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10480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7500" y="1152475"/>
            <a:ext cx="41048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district is the slowest to respond?</a:t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080" y="1152475"/>
            <a:ext cx="5535833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>
            <a:spLocks noGrp="1"/>
          </p:cNvSpPr>
          <p:nvPr>
            <p:ph type="title"/>
          </p:nvPr>
        </p:nvSpPr>
        <p:spPr>
          <a:xfrm>
            <a:off x="2359650" y="455725"/>
            <a:ext cx="44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Grumpy-Old-Man subset</a:t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625" y="1731963"/>
            <a:ext cx="3009900" cy="22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8525" y="1328950"/>
            <a:ext cx="3063475" cy="306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10,507 reports from these 10 addresses in TWO YEARS</a:t>
            </a:r>
            <a:endParaRPr sz="2400"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3171597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325" y="1017725"/>
            <a:ext cx="304767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70460" y="1356025"/>
            <a:ext cx="2727025" cy="2882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Mostly Parking Issues</a:t>
            </a:r>
            <a:endParaRPr/>
          </a:p>
        </p:txBody>
      </p:sp>
      <p:pic>
        <p:nvPicPr>
          <p:cNvPr id="166" name="Google Shape;1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2954" y="1768075"/>
            <a:ext cx="3765325" cy="3273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1225" y="1939550"/>
            <a:ext cx="1298350" cy="100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/>
        </p:nvSpPr>
        <p:spPr>
          <a:xfrm>
            <a:off x="591400" y="1340088"/>
            <a:ext cx="3972000" cy="22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Nearly all reports are being made on the web portal regarding parking and sidewalk obstructions.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There is a sharp dip in reports during the summer months.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72875"/>
            <a:ext cx="5154800" cy="117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8825" y="128600"/>
            <a:ext cx="2977607" cy="163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50" y="4315825"/>
            <a:ext cx="5218500" cy="72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Inferential Analysis</a:t>
            </a:r>
            <a:endParaRPr/>
          </a:p>
        </p:txBody>
      </p:sp>
      <p:pic>
        <p:nvPicPr>
          <p:cNvPr id="177" name="Google Shape;1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1275" y="69287"/>
            <a:ext cx="4254075" cy="500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Days to Complete Service Request Regression</a:t>
            </a:r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84" name="Google Shape;1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85875"/>
            <a:ext cx="404155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920950"/>
            <a:ext cx="404155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285875"/>
            <a:ext cx="4260300" cy="278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 for Lateness</a:t>
            </a:r>
            <a:endParaRPr/>
          </a:p>
        </p:txBody>
      </p:sp>
      <p:pic>
        <p:nvPicPr>
          <p:cNvPr id="192" name="Google Shape;1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00" y="1438525"/>
            <a:ext cx="5645555" cy="276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9474" y="1438525"/>
            <a:ext cx="2762250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1593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311 connects residents to the city’s non-emergency services and provides general information about San Antonio.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 average of 5349 contacts to 311 per week.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Reasons for contact can include requests for information, request solid waste pickup, report streetlight outage, report graffiti, and many others.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Citizens can contact the city via phone call, mobile app, or on the web.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There is also an internal request process for city employees. 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 Regression for Lateness</a:t>
            </a:r>
            <a:endParaRPr/>
          </a:p>
        </p:txBody>
      </p:sp>
      <p:pic>
        <p:nvPicPr>
          <p:cNvPr id="199" name="Google Shape;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50" y="1288275"/>
            <a:ext cx="5806907" cy="280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4950" y="1288275"/>
            <a:ext cx="2777025" cy="280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for Lateness</a:t>
            </a:r>
            <a:endParaRPr/>
          </a:p>
        </p:txBody>
      </p:sp>
      <p:pic>
        <p:nvPicPr>
          <p:cNvPr id="206" name="Google Shape;2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0125"/>
            <a:ext cx="3847750" cy="3422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4225" y="1170125"/>
            <a:ext cx="3847750" cy="3422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for Lateness</a:t>
            </a:r>
            <a:endParaRPr/>
          </a:p>
        </p:txBody>
      </p:sp>
      <p:pic>
        <p:nvPicPr>
          <p:cNvPr id="213" name="Google Shape;21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050" y="1017728"/>
            <a:ext cx="3379900" cy="37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219" name="Google Shape;219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Old App vs. New App. Get your shit together, CityFlag.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can be done about the grumpy old man?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Better define categories with ‘no information’ as they’re late more often than not.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Find a way to better handle requests for information as they’re the latest of the categories.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Better define “District 0” as it’s five percent later than the rest of the districts.</a:t>
            </a:r>
            <a:endParaRPr sz="1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dk1"/>
                </a:solidFill>
              </a:rPr>
              <a:t>Questions ?</a:t>
            </a:r>
            <a:endParaRPr sz="3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●"/>
            </a:pPr>
            <a:r>
              <a:rPr lang="en">
                <a:solidFill>
                  <a:srgbClr val="CCCCCC"/>
                </a:solidFill>
              </a:rPr>
              <a:t>Our analysis aims to be an evaluation of San Antonio’s continued efforts to be a “Smart City”, specifically, to answer critical questions about its 311 service in hopes to improve foresight, responsiveness, and efficiency.</a:t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Questions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Which types of request take the longest to fulfill and what are the main causes for these delays?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are the most important factors when predicting if a case will be completed late or on time?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Does the source of the request have an impact on response time?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Does Council District have an effect on response time?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patterns can we find in the data regarding time, category, and source.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</a:t>
            </a:r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017725"/>
            <a:ext cx="8520600" cy="37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3400" y="1195850"/>
            <a:ext cx="922925" cy="15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Techniques</a:t>
            </a: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Exploratory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Tables and graphs by differing variables to get an understanding of the data and identify potential insights.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Inferential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Linear and Logistic Regressions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Decision Tree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 models were an attempt to gain an understanding of what made the service requests late.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5199" y="1152475"/>
            <a:ext cx="60736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App: 311 SA by CityFlag</a:t>
            </a: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00" y="1170125"/>
            <a:ext cx="4327550" cy="35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4050" y="1170125"/>
            <a:ext cx="4327550" cy="35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App vs Old App</a:t>
            </a: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old app was used far more than the new one, this can 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be seen by the scale being exponentially larger than the new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app scale. The new app was in action for several months and it has not been used since 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has not been used since December 4, 2018.</a:t>
            </a:r>
            <a:endParaRPr sz="1200"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52475"/>
            <a:ext cx="4260300" cy="17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868250"/>
            <a:ext cx="4260300" cy="170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175" y="3201650"/>
            <a:ext cx="4286250" cy="14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</Words>
  <Application>Microsoft Office PowerPoint</Application>
  <PresentationFormat>On-screen Show (16:9)</PresentationFormat>
  <Paragraphs>58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Arial</vt:lpstr>
      <vt:lpstr>Simple Dark</vt:lpstr>
      <vt:lpstr>San Antonio 311 Analysis</vt:lpstr>
      <vt:lpstr>Background</vt:lpstr>
      <vt:lpstr>Motivation</vt:lpstr>
      <vt:lpstr>Main Questions</vt:lpstr>
      <vt:lpstr>The Data</vt:lpstr>
      <vt:lpstr>Analysis Techniques</vt:lpstr>
      <vt:lpstr>Data Exploration</vt:lpstr>
      <vt:lpstr>New App: 311 SA by CityFlag</vt:lpstr>
      <vt:lpstr>New App vs Old App</vt:lpstr>
      <vt:lpstr>What types of request take the longest to fulfill?</vt:lpstr>
      <vt:lpstr>PowerPoint Presentation</vt:lpstr>
      <vt:lpstr>What are the worst times to submit a request?</vt:lpstr>
      <vt:lpstr>Which district is the slowest to respond?</vt:lpstr>
      <vt:lpstr>Grumpy-Old-Man subset</vt:lpstr>
      <vt:lpstr>10,507 reports from these 10 addresses in TWO YEARS</vt:lpstr>
      <vt:lpstr>Mostly Parking Issues</vt:lpstr>
      <vt:lpstr>Inferential Analysis</vt:lpstr>
      <vt:lpstr>Days to Complete Service Request Regression</vt:lpstr>
      <vt:lpstr>Linear Regression for Lateness</vt:lpstr>
      <vt:lpstr>Log Regression for Lateness</vt:lpstr>
      <vt:lpstr>Decision Tree for Lateness</vt:lpstr>
      <vt:lpstr>Decision Tree for Lateness</vt:lpstr>
      <vt:lpstr>Recommendations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 Antonio 311 Analysis</dc:title>
  <dc:creator>Dylan</dc:creator>
  <cp:lastModifiedBy>Dylan Rowe</cp:lastModifiedBy>
  <cp:revision>1</cp:revision>
  <dcterms:modified xsi:type="dcterms:W3CDTF">2019-03-06T18:17:06Z</dcterms:modified>
</cp:coreProperties>
</file>